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5" r:id="rId1"/>
  </p:sldMasterIdLst>
  <p:sldIdLst>
    <p:sldId id="256" r:id="rId2"/>
    <p:sldId id="257" r:id="rId3"/>
    <p:sldId id="260" r:id="rId4"/>
    <p:sldId id="281" r:id="rId5"/>
    <p:sldId id="283" r:id="rId6"/>
    <p:sldId id="282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4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5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1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1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5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5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4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04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6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85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76625-A1B8-4EDB-94F0-9F71E1306849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6330C-F54E-4A2B-A51C-B72F66470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114068" cy="2616199"/>
          </a:xfrm>
        </p:spPr>
        <p:txBody>
          <a:bodyPr/>
          <a:lstStyle/>
          <a:p>
            <a:r>
              <a:rPr lang="en-GB" b="1" dirty="0" smtClean="0"/>
              <a:t>Chromebook Training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091" y="3584801"/>
            <a:ext cx="3600000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401" y="133894"/>
            <a:ext cx="15430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4749" y="1003315"/>
            <a:ext cx="554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the Resources page click the </a:t>
            </a:r>
            <a:r>
              <a:rPr lang="en-GB" sz="2400" b="1" dirty="0" smtClean="0"/>
              <a:t>Files</a:t>
            </a:r>
            <a:r>
              <a:rPr lang="en-GB" sz="2400" dirty="0" smtClean="0"/>
              <a:t> icon.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82" y="1781257"/>
            <a:ext cx="768375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 rot="16200000">
            <a:off x="4860021" y="5336879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8509" y="943264"/>
            <a:ext cx="1015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logging in for the first time you will see the help page below.  Click </a:t>
            </a:r>
            <a:r>
              <a:rPr lang="en-GB" sz="2400" b="1" dirty="0" smtClean="0"/>
              <a:t>Close in the bottom right corner</a:t>
            </a:r>
            <a:r>
              <a:rPr lang="en-GB" sz="24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034" y="1917425"/>
            <a:ext cx="7683752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 rot="10800000">
            <a:off x="9081040" y="5278581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79420" y="950588"/>
            <a:ext cx="1033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 the My Files page you can access your My Documents area and the Student-public area. Click on </a:t>
            </a:r>
            <a:r>
              <a:rPr lang="en-GB" sz="2400" b="1" dirty="0" smtClean="0"/>
              <a:t>Student-Public</a:t>
            </a:r>
            <a:r>
              <a:rPr lang="en-GB" sz="24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89" y="1932073"/>
            <a:ext cx="768375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 rot="10800000">
            <a:off x="6657864" y="2667569"/>
            <a:ext cx="4323070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1638" y="878609"/>
            <a:ext cx="1066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Files saved in the Student-public area can be accessed.  There are example </a:t>
            </a:r>
            <a:r>
              <a:rPr lang="en-GB" sz="2400" b="1" dirty="0" smtClean="0"/>
              <a:t>Excel</a:t>
            </a:r>
            <a:r>
              <a:rPr lang="en-GB" sz="2400" dirty="0" smtClean="0"/>
              <a:t>, </a:t>
            </a:r>
            <a:r>
              <a:rPr lang="en-GB" sz="2400" b="1" dirty="0" smtClean="0"/>
              <a:t>PowerPoint</a:t>
            </a:r>
            <a:r>
              <a:rPr lang="en-GB" sz="2400" dirty="0" smtClean="0"/>
              <a:t> and </a:t>
            </a:r>
            <a:r>
              <a:rPr lang="en-GB" sz="2400" b="1" dirty="0" smtClean="0"/>
              <a:t>Word</a:t>
            </a:r>
            <a:r>
              <a:rPr lang="en-GB" sz="2400" dirty="0" smtClean="0"/>
              <a:t> files saved here.  Click each of these files and then click </a:t>
            </a:r>
            <a:r>
              <a:rPr lang="en-GB" sz="2400" b="1" dirty="0" smtClean="0"/>
              <a:t>Download</a:t>
            </a:r>
            <a:r>
              <a:rPr lang="en-GB" sz="24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84" y="2157447"/>
            <a:ext cx="768376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16200000">
            <a:off x="3354494" y="5128938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>
            <a:off x="4839731" y="5128938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6200000">
            <a:off x="6217767" y="5128938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5400000">
            <a:off x="4073136" y="2122908"/>
            <a:ext cx="791417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71830" y="878609"/>
            <a:ext cx="56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message will appear like below. Click </a:t>
            </a:r>
            <a:r>
              <a:rPr lang="en-GB" sz="2400" b="1" dirty="0"/>
              <a:t>OK</a:t>
            </a:r>
            <a:r>
              <a:rPr lang="en-GB" sz="2400" dirty="0"/>
              <a:t>.</a:t>
            </a: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8"/>
          <a:stretch/>
        </p:blipFill>
        <p:spPr>
          <a:xfrm>
            <a:off x="2607454" y="1416704"/>
            <a:ext cx="393522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8301" y="4211781"/>
            <a:ext cx="418849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 rot="10800000">
            <a:off x="5951907" y="2589866"/>
            <a:ext cx="934734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155914" y="4239939"/>
            <a:ext cx="5153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you have downloaded the </a:t>
            </a:r>
            <a:r>
              <a:rPr lang="en-GB" sz="2400" b="1" dirty="0"/>
              <a:t>Excel</a:t>
            </a:r>
            <a:r>
              <a:rPr lang="en-GB" sz="2400" dirty="0"/>
              <a:t>, </a:t>
            </a:r>
            <a:r>
              <a:rPr lang="en-GB" sz="2400" b="1" dirty="0"/>
              <a:t>PowerPoint</a:t>
            </a:r>
            <a:r>
              <a:rPr lang="en-GB" sz="2400" dirty="0"/>
              <a:t> and </a:t>
            </a:r>
            <a:r>
              <a:rPr lang="en-GB" sz="2400" b="1" dirty="0" smtClean="0"/>
              <a:t>Word</a:t>
            </a:r>
            <a:r>
              <a:rPr lang="en-GB" sz="2400" dirty="0" smtClean="0"/>
              <a:t> files click </a:t>
            </a:r>
            <a:r>
              <a:rPr lang="en-GB" sz="2400" b="1" dirty="0" smtClean="0"/>
              <a:t>SHOW IN FOLDER</a:t>
            </a:r>
            <a:r>
              <a:rPr lang="en-GB" sz="2400" dirty="0" smtClean="0"/>
              <a:t> in the bottom right corner.</a:t>
            </a:r>
            <a:endParaRPr lang="en-GB" sz="2400" dirty="0"/>
          </a:p>
        </p:txBody>
      </p:sp>
      <p:sp>
        <p:nvSpPr>
          <p:cNvPr id="17" name="Right Arrow 16"/>
          <p:cNvSpPr/>
          <p:nvPr/>
        </p:nvSpPr>
        <p:spPr>
          <a:xfrm>
            <a:off x="6842438" y="5335238"/>
            <a:ext cx="934734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71830" y="878609"/>
            <a:ext cx="912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Downloads window will open.  </a:t>
            </a:r>
            <a:r>
              <a:rPr lang="en-GB" sz="2400" b="1" dirty="0" smtClean="0"/>
              <a:t>Select</a:t>
            </a:r>
            <a:r>
              <a:rPr lang="en-GB" sz="2400" dirty="0" smtClean="0"/>
              <a:t> each downloaded file and then click the </a:t>
            </a:r>
            <a:r>
              <a:rPr lang="en-GB" sz="2400" b="1" dirty="0" smtClean="0"/>
              <a:t>arrow next to OPEN</a:t>
            </a:r>
            <a:r>
              <a:rPr lang="en-GB" sz="2400" dirty="0" smtClean="0"/>
              <a:t>.  Next, click </a:t>
            </a:r>
            <a:r>
              <a:rPr lang="en-GB" sz="2400" b="1" dirty="0" smtClean="0"/>
              <a:t>Change default.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509" y="2264064"/>
            <a:ext cx="944854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 rot="5400000">
            <a:off x="7641637" y="2232592"/>
            <a:ext cx="934734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1450109" y="3907341"/>
            <a:ext cx="3254649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6200000">
            <a:off x="5426022" y="4211961"/>
            <a:ext cx="1089532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7030" y="939328"/>
            <a:ext cx="1072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Change the default to </a:t>
            </a:r>
            <a:r>
              <a:rPr lang="en-GB" sz="2400" b="1" dirty="0" smtClean="0"/>
              <a:t>Office Online</a:t>
            </a:r>
            <a:r>
              <a:rPr lang="en-GB" sz="2400" dirty="0" smtClean="0"/>
              <a:t>.  Repeat this for the Excel and PowerPoint files.</a:t>
            </a:r>
            <a:endParaRPr lang="en-GB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030" y="1977358"/>
            <a:ext cx="1019478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16200000">
            <a:off x="5246435" y="5466560"/>
            <a:ext cx="1089532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380" y="962480"/>
            <a:ext cx="1072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you have changed the default setting to Office Online, </a:t>
            </a:r>
            <a:r>
              <a:rPr lang="en-GB" sz="2400" b="1" dirty="0" smtClean="0"/>
              <a:t>double click the Word file</a:t>
            </a:r>
            <a:r>
              <a:rPr lang="en-GB" sz="2400" dirty="0" smtClean="0"/>
              <a:t>.  This will then open up in Word Online like below.  To edit the document, you will need to click </a:t>
            </a:r>
            <a:r>
              <a:rPr lang="en-GB" sz="2400" b="1" dirty="0"/>
              <a:t>E</a:t>
            </a:r>
            <a:r>
              <a:rPr lang="en-GB" sz="2400" b="1" dirty="0" smtClean="0"/>
              <a:t>dit </a:t>
            </a:r>
            <a:r>
              <a:rPr lang="en-GB" sz="2400" b="1" dirty="0"/>
              <a:t>i</a:t>
            </a:r>
            <a:r>
              <a:rPr lang="en-GB" sz="2400" b="1" dirty="0" smtClean="0"/>
              <a:t>n Browser</a:t>
            </a:r>
            <a:r>
              <a:rPr lang="en-GB" sz="2400" dirty="0" smtClean="0"/>
              <a:t>.</a:t>
            </a:r>
            <a:endParaRPr lang="en-GB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84" y="2325189"/>
            <a:ext cx="768376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5400000">
            <a:off x="8488986" y="2352503"/>
            <a:ext cx="1158244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380" y="962480"/>
            <a:ext cx="1072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you are finished editing your document, return to OneDrive and you will see a folder called </a:t>
            </a:r>
            <a:r>
              <a:rPr lang="en-GB" sz="2400" b="1" dirty="0" smtClean="0"/>
              <a:t>Office Online extension</a:t>
            </a:r>
            <a:r>
              <a:rPr lang="en-GB" sz="2400" dirty="0" smtClean="0"/>
              <a:t>.  In this folder you will see the files that where uploaded earlier.  This is where all downloaded files will be uploaded to.</a:t>
            </a:r>
            <a:endParaRPr lang="en-GB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84" y="2325189"/>
            <a:ext cx="768376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5400000">
            <a:off x="4452410" y="2582977"/>
            <a:ext cx="1320623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Information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380" y="1563372"/>
            <a:ext cx="10724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Chromebook </a:t>
            </a:r>
            <a:r>
              <a:rPr lang="en-GB" sz="2400" dirty="0" smtClean="0"/>
              <a:t>training is </a:t>
            </a:r>
            <a:r>
              <a:rPr lang="en-GB" sz="2400" dirty="0"/>
              <a:t>now </a:t>
            </a:r>
            <a:r>
              <a:rPr lang="en-GB" sz="2400" dirty="0" smtClean="0"/>
              <a:t>complete.  You can refer to this PowerPoint by going to the Chromebook section on the school website.</a:t>
            </a:r>
          </a:p>
          <a:p>
            <a:endParaRPr lang="en-GB" sz="2400" dirty="0"/>
          </a:p>
          <a:p>
            <a:r>
              <a:rPr lang="en-GB" sz="2400" dirty="0"/>
              <a:t>There is also a </a:t>
            </a:r>
            <a:r>
              <a:rPr lang="en-GB" sz="2400" b="1" dirty="0"/>
              <a:t>Getting Started with your Chromebook guide </a:t>
            </a:r>
            <a:r>
              <a:rPr lang="en-GB" sz="2400" dirty="0"/>
              <a:t>on </a:t>
            </a:r>
            <a:r>
              <a:rPr lang="en-GB" sz="2400" dirty="0" smtClean="0"/>
              <a:t>the Chromebook Home page</a:t>
            </a:r>
            <a:r>
              <a:rPr lang="en-GB" sz="2400" b="1" dirty="0" smtClean="0"/>
              <a:t> </a:t>
            </a:r>
            <a:r>
              <a:rPr lang="en-GB" sz="2400" dirty="0" smtClean="0"/>
              <a:t>which </a:t>
            </a:r>
            <a:r>
              <a:rPr lang="en-GB" sz="2400" dirty="0"/>
              <a:t>you can read </a:t>
            </a:r>
            <a:r>
              <a:rPr lang="en-GB" sz="2400" dirty="0" smtClean="0"/>
              <a:t>for more information on your Chromebooks features.</a:t>
            </a:r>
          </a:p>
          <a:p>
            <a:endParaRPr lang="en-GB" sz="2400" dirty="0"/>
          </a:p>
          <a:p>
            <a:r>
              <a:rPr lang="en-GB" sz="2400" dirty="0"/>
              <a:t>You can now put your Chromebook into the case.  To keep your Chromebook from getting damaged, always store it in the case.  </a:t>
            </a:r>
            <a:r>
              <a:rPr lang="en-GB" sz="2400" b="1" dirty="0"/>
              <a:t>Do not store the charger in the case</a:t>
            </a:r>
            <a:r>
              <a:rPr lang="en-GB" sz="2400" dirty="0"/>
              <a:t> as this may damage the screen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Please Be Quiet &amp; Follow The Instructions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51363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are about to follow several important steps in order to learn how to use some of the key features of your Chromebook.  Please </a:t>
            </a:r>
            <a:r>
              <a:rPr lang="en-GB" b="1" dirty="0" smtClean="0"/>
              <a:t>be quiet</a:t>
            </a:r>
            <a:r>
              <a:rPr lang="en-GB" dirty="0" smtClean="0"/>
              <a:t>, </a:t>
            </a:r>
            <a:r>
              <a:rPr lang="en-GB" b="1" dirty="0" smtClean="0"/>
              <a:t>follow the instructions</a:t>
            </a:r>
            <a:r>
              <a:rPr lang="en-GB" dirty="0" smtClean="0"/>
              <a:t> and </a:t>
            </a:r>
            <a:r>
              <a:rPr lang="en-GB" b="1" dirty="0" smtClean="0"/>
              <a:t>do not jump ahead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818" y="0"/>
            <a:ext cx="10018713" cy="764309"/>
          </a:xfrm>
        </p:spPr>
        <p:txBody>
          <a:bodyPr/>
          <a:lstStyle/>
          <a:p>
            <a:r>
              <a:rPr lang="en-GB" b="1" dirty="0" smtClean="0"/>
              <a:t>Using Office </a:t>
            </a:r>
            <a:r>
              <a:rPr lang="en-GB" b="1" dirty="0" smtClean="0">
                <a:latin typeface="Calibri" panose="020F0502020204030204" pitchFamily="34" charset="0"/>
              </a:rPr>
              <a:t>365</a:t>
            </a:r>
            <a:r>
              <a:rPr lang="en-GB" b="1" dirty="0" smtClean="0"/>
              <a:t> On Your Chromebook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456" y="3506443"/>
            <a:ext cx="7683761" cy="2746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84311" y="1049334"/>
            <a:ext cx="10707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the Schools intention to use Office </a:t>
            </a:r>
            <a:r>
              <a:rPr lang="en-GB" sz="2400" dirty="0">
                <a:latin typeface="Calibri" panose="020F0502020204030204" pitchFamily="34" charset="0"/>
              </a:rPr>
              <a:t>365</a:t>
            </a:r>
            <a:r>
              <a:rPr lang="en-GB" sz="2400" dirty="0"/>
              <a:t> primarily when using your Chromebook. Office </a:t>
            </a:r>
            <a:r>
              <a:rPr lang="en-GB" sz="2400" dirty="0">
                <a:latin typeface="Calibri" panose="020F0502020204030204" pitchFamily="34" charset="0"/>
              </a:rPr>
              <a:t>365</a:t>
            </a:r>
            <a:r>
              <a:rPr lang="en-GB" sz="2400" dirty="0"/>
              <a:t> includes Email, OneDrive and online versions of Word, Excel and PowerPoint</a:t>
            </a:r>
            <a:r>
              <a:rPr lang="en-GB" sz="2400" dirty="0" smtClean="0"/>
              <a:t>.  All </a:t>
            </a:r>
            <a:r>
              <a:rPr lang="en-GB" sz="2400" dirty="0"/>
              <a:t>your work will be saved automatically to your OneDrive storage </a:t>
            </a:r>
            <a:r>
              <a:rPr lang="en-GB" sz="2400" dirty="0" smtClean="0"/>
              <a:t>area.</a:t>
            </a:r>
          </a:p>
          <a:p>
            <a:endParaRPr lang="en-GB" sz="2400" dirty="0"/>
          </a:p>
          <a:p>
            <a:r>
              <a:rPr lang="en-GB" sz="2400" dirty="0" smtClean="0"/>
              <a:t>From the Chromebook Home Page click </a:t>
            </a:r>
            <a:r>
              <a:rPr lang="en-GB" sz="2400" b="1" dirty="0" smtClean="0"/>
              <a:t>OneDrive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6679510" y="4059384"/>
            <a:ext cx="2022762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123" y="800100"/>
            <a:ext cx="8779884" cy="5612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509" y="0"/>
            <a:ext cx="10018713" cy="764309"/>
          </a:xfrm>
        </p:spPr>
        <p:txBody>
          <a:bodyPr/>
          <a:lstStyle/>
          <a:p>
            <a:r>
              <a:rPr lang="en-GB" b="1" dirty="0" smtClean="0"/>
              <a:t>Creating Folders &amp; Documents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404" y="2544307"/>
            <a:ext cx="3509818" cy="3762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96291" y="3311559"/>
            <a:ext cx="651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Click </a:t>
            </a:r>
            <a:r>
              <a:rPr lang="en-GB" sz="2400" b="1" dirty="0" smtClean="0"/>
              <a:t>New</a:t>
            </a:r>
            <a:r>
              <a:rPr lang="en-GB" sz="2400" dirty="0" smtClean="0"/>
              <a:t> and then click </a:t>
            </a:r>
            <a:r>
              <a:rPr lang="en-GB" sz="2400" b="1" dirty="0" smtClean="0"/>
              <a:t>Folder</a:t>
            </a:r>
            <a:r>
              <a:rPr lang="en-GB" sz="2400" dirty="0" smtClean="0"/>
              <a:t> to create new folders.  Create </a:t>
            </a:r>
            <a:r>
              <a:rPr lang="en-GB" sz="2400" dirty="0" smtClean="0">
                <a:latin typeface="Calibri" panose="020F0502020204030204" pitchFamily="34" charset="0"/>
              </a:rPr>
              <a:t>3</a:t>
            </a:r>
            <a:r>
              <a:rPr lang="en-GB" sz="2400" dirty="0" smtClean="0"/>
              <a:t> new folders called </a:t>
            </a:r>
            <a:r>
              <a:rPr lang="en-GB" sz="2400" b="1" dirty="0" smtClean="0"/>
              <a:t>English</a:t>
            </a:r>
            <a:r>
              <a:rPr lang="en-GB" sz="2400" dirty="0" smtClean="0"/>
              <a:t>, </a:t>
            </a:r>
            <a:r>
              <a:rPr lang="en-GB" sz="2400" b="1" dirty="0" smtClean="0"/>
              <a:t>Maths</a:t>
            </a:r>
            <a:r>
              <a:rPr lang="en-GB" sz="2400" dirty="0" smtClean="0"/>
              <a:t> and </a:t>
            </a:r>
            <a:r>
              <a:rPr lang="en-GB" sz="2400" b="1" dirty="0" smtClean="0"/>
              <a:t>Science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Then click </a:t>
            </a:r>
            <a:r>
              <a:rPr lang="en-GB" sz="2400" b="1" dirty="0" smtClean="0"/>
              <a:t>New</a:t>
            </a:r>
            <a:r>
              <a:rPr lang="en-GB" sz="2400" dirty="0" smtClean="0"/>
              <a:t> again and click </a:t>
            </a:r>
            <a:r>
              <a:rPr lang="en-GB" sz="2400" b="1" dirty="0" smtClean="0"/>
              <a:t>Word Document</a:t>
            </a:r>
            <a:r>
              <a:rPr lang="en-GB" sz="2400" dirty="0" smtClean="0"/>
              <a:t>.</a:t>
            </a:r>
            <a:endParaRPr lang="en-GB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7464677" y="3523673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96291" y="1320887"/>
            <a:ext cx="1046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create new folders to keep your files organised.  You can also create a new Word, Excel or PowerPoint Document which will then open on the Chromebook and save automatically to your OneDrive.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42425" y="75045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Create A Word Online Document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283" y="1690101"/>
            <a:ext cx="8457248" cy="475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65926" y="773668"/>
            <a:ext cx="85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new Word Online document will open.  </a:t>
            </a:r>
            <a:r>
              <a:rPr lang="en-GB" sz="2400" b="1" dirty="0" smtClean="0"/>
              <a:t>Type your name into this document.</a:t>
            </a:r>
            <a:endParaRPr lang="en-GB" sz="24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00642" y="401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Name Your Document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0642" y="920852"/>
            <a:ext cx="1067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</a:t>
            </a:r>
            <a:r>
              <a:rPr lang="en-GB" sz="2400" dirty="0" smtClean="0"/>
              <a:t>name </a:t>
            </a:r>
            <a:r>
              <a:rPr lang="en-GB" sz="2400" dirty="0"/>
              <a:t>your document to give it a descriptive name. </a:t>
            </a:r>
            <a:r>
              <a:rPr lang="en-GB" sz="2400" dirty="0" smtClean="0"/>
              <a:t> </a:t>
            </a:r>
            <a:r>
              <a:rPr lang="en-GB" sz="2400" b="1" dirty="0" smtClean="0"/>
              <a:t>Click </a:t>
            </a:r>
            <a:r>
              <a:rPr lang="en-GB" sz="2400" b="1" dirty="0"/>
              <a:t>on the area that says Document</a:t>
            </a:r>
            <a:r>
              <a:rPr lang="en-GB" sz="2400" dirty="0"/>
              <a:t> </a:t>
            </a:r>
            <a:r>
              <a:rPr lang="en-GB" sz="2400" b="1" dirty="0"/>
              <a:t>and </a:t>
            </a:r>
            <a:r>
              <a:rPr lang="en-GB" sz="2400" b="1" dirty="0" smtClean="0"/>
              <a:t>call it Example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673" y="1872601"/>
            <a:ext cx="7493590" cy="1642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5400000">
            <a:off x="5966600" y="1964427"/>
            <a:ext cx="939012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00642" y="3840770"/>
            <a:ext cx="787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are finished working on your document </a:t>
            </a:r>
            <a:r>
              <a:rPr lang="en-GB" sz="2400" dirty="0" smtClean="0"/>
              <a:t>return </a:t>
            </a:r>
            <a:r>
              <a:rPr lang="en-GB" sz="2400" dirty="0"/>
              <a:t>to OneDrive by clicking the </a:t>
            </a:r>
            <a:r>
              <a:rPr lang="en-GB" sz="2400" b="1" dirty="0"/>
              <a:t>icon in the top left corner and then click OneDrive</a:t>
            </a:r>
            <a:r>
              <a:rPr lang="en-GB" sz="24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815" y="2862606"/>
            <a:ext cx="2442076" cy="3787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9097817" y="3360479"/>
            <a:ext cx="504703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Opening Your OneDrive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8509" y="951422"/>
            <a:ext cx="967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Documents saved in your OneDrive can be </a:t>
            </a:r>
            <a:r>
              <a:rPr lang="en-GB" sz="2400" dirty="0" smtClean="0"/>
              <a:t>re-opened </a:t>
            </a:r>
            <a:r>
              <a:rPr lang="en-GB" sz="2400" dirty="0"/>
              <a:t>by clicking on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253" y="1721427"/>
            <a:ext cx="8457248" cy="475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1830495" y="4475018"/>
            <a:ext cx="2373745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09" y="114300"/>
            <a:ext cx="1543050" cy="685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8509" y="35791"/>
            <a:ext cx="10018713" cy="7643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/>
              <a:t>Downloading &amp; Uploading Files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1638" y="800100"/>
            <a:ext cx="10686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will now download some files from Home Access Plus and set these up so that they open in Office Online.</a:t>
            </a:r>
          </a:p>
          <a:p>
            <a:endParaRPr lang="en-GB" sz="2400" dirty="0"/>
          </a:p>
          <a:p>
            <a:r>
              <a:rPr lang="en-GB" sz="2400" dirty="0"/>
              <a:t>Home Access </a:t>
            </a:r>
            <a:r>
              <a:rPr lang="en-GB" sz="2400" dirty="0" smtClean="0"/>
              <a:t>Plus allows </a:t>
            </a:r>
            <a:r>
              <a:rPr lang="en-GB" sz="2400" dirty="0"/>
              <a:t>students to access their School My Documents area from a Chromebook.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From the Chromebook Home Page </a:t>
            </a:r>
            <a:r>
              <a:rPr lang="en-GB" sz="2400" dirty="0" smtClean="0"/>
              <a:t>click </a:t>
            </a:r>
            <a:r>
              <a:rPr lang="en-GB" sz="2400" b="1" dirty="0" smtClean="0"/>
              <a:t>Home Access Plus </a:t>
            </a:r>
            <a:r>
              <a:rPr lang="en-GB" sz="2400" dirty="0" smtClean="0"/>
              <a:t>and </a:t>
            </a:r>
            <a:r>
              <a:rPr lang="en-GB" sz="2400" dirty="0"/>
              <a:t>login with your username and password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984" y="3925597"/>
            <a:ext cx="7683761" cy="2746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 rot="5400000">
            <a:off x="8467017" y="4292743"/>
            <a:ext cx="2138690" cy="4802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14891</TotalTime>
  <Words>697</Words>
  <Application>Microsoft Office PowerPoint</Application>
  <PresentationFormat>Widescreen</PresentationFormat>
  <Paragraphs>50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Parallax</vt:lpstr>
      <vt:lpstr>Chromebook Training</vt:lpstr>
      <vt:lpstr>Please Be Quiet &amp; Follow The Instructions</vt:lpstr>
      <vt:lpstr>Using Office 365 On Your Chromebook</vt:lpstr>
      <vt:lpstr>PowerPoint Presentation</vt:lpstr>
      <vt:lpstr>Creating Folders &amp;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L Timoroksa</dc:creator>
  <cp:lastModifiedBy>Mr L Timoroksa</cp:lastModifiedBy>
  <cp:revision>199</cp:revision>
  <dcterms:created xsi:type="dcterms:W3CDTF">2017-10-11T08:27:18Z</dcterms:created>
  <dcterms:modified xsi:type="dcterms:W3CDTF">2017-12-13T10:47:01Z</dcterms:modified>
</cp:coreProperties>
</file>