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1" r:id="rId2"/>
    <p:sldId id="256" r:id="rId3"/>
    <p:sldId id="257" r:id="rId4"/>
    <p:sldId id="258" r:id="rId5"/>
    <p:sldId id="259" r:id="rId6"/>
    <p:sldId id="264" r:id="rId7"/>
    <p:sldId id="260" r:id="rId8"/>
    <p:sldId id="261" r:id="rId9"/>
    <p:sldId id="262" r:id="rId10"/>
    <p:sldId id="263" r:id="rId11"/>
    <p:sldId id="265" r:id="rId12"/>
    <p:sldId id="266" r:id="rId13"/>
    <p:sldId id="267" r:id="rId14"/>
    <p:sldId id="268" r:id="rId15"/>
    <p:sldId id="269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D81882-B384-45C4-94BB-1A87550FC0D2}" type="datetimeFigureOut">
              <a:rPr lang="en-GB" smtClean="0"/>
              <a:t>24/11/2015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84B32-4465-4C07-963D-9009E18D38F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016563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D81882-B384-45C4-94BB-1A87550FC0D2}" type="datetimeFigureOut">
              <a:rPr lang="en-GB" smtClean="0"/>
              <a:t>24/11/2015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84B32-4465-4C07-963D-9009E18D38F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275580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D81882-B384-45C4-94BB-1A87550FC0D2}" type="datetimeFigureOut">
              <a:rPr lang="en-GB" smtClean="0"/>
              <a:t>24/11/2015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84B32-4465-4C07-963D-9009E18D38F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16737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D81882-B384-45C4-94BB-1A87550FC0D2}" type="datetimeFigureOut">
              <a:rPr lang="en-GB" smtClean="0"/>
              <a:t>24/11/2015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84B32-4465-4C07-963D-9009E18D38F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345095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D81882-B384-45C4-94BB-1A87550FC0D2}" type="datetimeFigureOut">
              <a:rPr lang="en-GB" smtClean="0"/>
              <a:t>24/11/2015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84B32-4465-4C07-963D-9009E18D38F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772089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D81882-B384-45C4-94BB-1A87550FC0D2}" type="datetimeFigureOut">
              <a:rPr lang="en-GB" smtClean="0"/>
              <a:t>24/11/2015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84B32-4465-4C07-963D-9009E18D38F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37066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D81882-B384-45C4-94BB-1A87550FC0D2}" type="datetimeFigureOut">
              <a:rPr lang="en-GB" smtClean="0"/>
              <a:t>24/11/2015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84B32-4465-4C07-963D-9009E18D38F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54822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D81882-B384-45C4-94BB-1A87550FC0D2}" type="datetimeFigureOut">
              <a:rPr lang="en-GB" smtClean="0"/>
              <a:t>24/11/2015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84B32-4465-4C07-963D-9009E18D38F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41697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D81882-B384-45C4-94BB-1A87550FC0D2}" type="datetimeFigureOut">
              <a:rPr lang="en-GB" smtClean="0"/>
              <a:t>24/11/2015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84B32-4465-4C07-963D-9009E18D38F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360185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D81882-B384-45C4-94BB-1A87550FC0D2}" type="datetimeFigureOut">
              <a:rPr lang="en-GB" smtClean="0"/>
              <a:t>24/11/2015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84B32-4465-4C07-963D-9009E18D38F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88896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D81882-B384-45C4-94BB-1A87550FC0D2}" type="datetimeFigureOut">
              <a:rPr lang="en-GB" smtClean="0"/>
              <a:t>24/11/2015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84B32-4465-4C07-963D-9009E18D38F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6386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D81882-B384-45C4-94BB-1A87550FC0D2}" type="datetimeFigureOut">
              <a:rPr lang="en-GB" smtClean="0"/>
              <a:t>24/11/2015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E84B32-4465-4C07-963D-9009E18D38F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03024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2.png"/><Relationship Id="rId5" Type="http://schemas.openxmlformats.org/officeDocument/2006/relationships/image" Target="../media/image10.png"/><Relationship Id="rId4" Type="http://schemas.openxmlformats.org/officeDocument/2006/relationships/image" Target="../media/image1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2.png"/><Relationship Id="rId5" Type="http://schemas.openxmlformats.org/officeDocument/2006/relationships/image" Target="../media/image11.png"/><Relationship Id="rId4" Type="http://schemas.openxmlformats.org/officeDocument/2006/relationships/image" Target="../media/image1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2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hyperlink" Target="mailto:username@carrhill.lancs.sch.uk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.jp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.jp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CARRHILL CHROMEBOOK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 smtClean="0"/>
              <a:t>ROLLOUT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436563"/>
            <a:ext cx="1543050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026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74"/>
    </mc:Choice>
    <mc:Fallback xmlns="">
      <p:transition spd="slow" advTm="3074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 smtClean="0"/>
              <a:t>Adding a printer to your Chromebook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395663"/>
            <a:ext cx="10515600" cy="4781300"/>
          </a:xfrm>
        </p:spPr>
        <p:txBody>
          <a:bodyPr/>
          <a:lstStyle/>
          <a:p>
            <a:r>
              <a:rPr lang="en-GB" dirty="0" smtClean="0"/>
              <a:t>You will now see this page</a:t>
            </a:r>
          </a:p>
          <a:p>
            <a:r>
              <a:rPr lang="en-GB" dirty="0" smtClean="0"/>
              <a:t>Click on the change button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746" y="22225"/>
            <a:ext cx="1543050" cy="685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4260" y="2906674"/>
            <a:ext cx="6796216" cy="3821005"/>
          </a:xfrm>
          <a:prstGeom prst="rect">
            <a:avLst/>
          </a:prstGeom>
        </p:spPr>
      </p:pic>
      <p:sp>
        <p:nvSpPr>
          <p:cNvPr id="6" name="Right Arrow 5"/>
          <p:cNvSpPr/>
          <p:nvPr/>
        </p:nvSpPr>
        <p:spPr>
          <a:xfrm>
            <a:off x="1499287" y="3786313"/>
            <a:ext cx="1458097" cy="61413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6900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433"/>
    </mc:Choice>
    <mc:Fallback>
      <p:transition spd="slow" advTm="74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Adding a printer to your  Chromebook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359243"/>
            <a:ext cx="10515600" cy="4817720"/>
          </a:xfrm>
        </p:spPr>
        <p:txBody>
          <a:bodyPr/>
          <a:lstStyle/>
          <a:p>
            <a:r>
              <a:rPr lang="en-GB" dirty="0" smtClean="0"/>
              <a:t>You will see this window with a invitation from Andrew Mcilroy wants to share a printer whole school printing with you .</a:t>
            </a:r>
          </a:p>
          <a:p>
            <a:r>
              <a:rPr lang="en-GB" dirty="0" smtClean="0"/>
              <a:t>Press accept. You now have access to whole school printing.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070" y="117990"/>
            <a:ext cx="1543050" cy="685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129310"/>
            <a:ext cx="6178378" cy="3473641"/>
          </a:xfrm>
          <a:prstGeom prst="rect">
            <a:avLst/>
          </a:prstGeom>
        </p:spPr>
      </p:pic>
      <p:sp>
        <p:nvSpPr>
          <p:cNvPr id="6" name="Up Arrow 5"/>
          <p:cNvSpPr/>
          <p:nvPr/>
        </p:nvSpPr>
        <p:spPr>
          <a:xfrm>
            <a:off x="3402228" y="5970030"/>
            <a:ext cx="733168" cy="68374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Box 7"/>
          <p:cNvSpPr txBox="1"/>
          <p:nvPr/>
        </p:nvSpPr>
        <p:spPr>
          <a:xfrm>
            <a:off x="7801232" y="3624649"/>
            <a:ext cx="401182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This works in the same way as the school printers  you send the job to the printer then go and release it on any printer in the school.</a:t>
            </a:r>
          </a:p>
          <a:p>
            <a:endParaRPr lang="en-GB" dirty="0"/>
          </a:p>
          <a:p>
            <a:r>
              <a:rPr lang="en-GB" dirty="0" smtClean="0"/>
              <a:t>You can also </a:t>
            </a:r>
            <a:r>
              <a:rPr lang="en-GB" dirty="0" smtClean="0"/>
              <a:t>add </a:t>
            </a:r>
            <a:r>
              <a:rPr lang="en-GB" dirty="0" smtClean="0"/>
              <a:t>your home printer to this  see webpage  on school website  for  information on how  to do this. </a:t>
            </a:r>
            <a:endParaRPr lang="en-GB" dirty="0"/>
          </a:p>
        </p:txBody>
      </p:sp>
      <p:pic>
        <p:nvPicPr>
          <p:cNvPr id="12" name="Audio 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04382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333"/>
    </mc:Choice>
    <mc:Fallback>
      <p:transition spd="slow" advTm="603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32770"/>
            <a:ext cx="10515600" cy="1020527"/>
          </a:xfrm>
        </p:spPr>
        <p:txBody>
          <a:bodyPr/>
          <a:lstStyle/>
          <a:p>
            <a:pPr algn="ctr"/>
            <a:r>
              <a:rPr lang="en-GB" dirty="0" smtClean="0"/>
              <a:t>Chromebook Task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013254"/>
            <a:ext cx="10515600" cy="5163709"/>
          </a:xfrm>
        </p:spPr>
        <p:txBody>
          <a:bodyPr/>
          <a:lstStyle/>
          <a:p>
            <a:r>
              <a:rPr lang="en-GB" dirty="0" smtClean="0"/>
              <a:t>Ensure that you are on the Chromebook home page. If  you are not on this page you can get to it using the bookmarks here</a:t>
            </a:r>
          </a:p>
          <a:p>
            <a:endParaRPr lang="en-GB" dirty="0"/>
          </a:p>
          <a:p>
            <a:r>
              <a:rPr lang="en-GB" dirty="0" smtClean="0"/>
              <a:t>Once on the page open one drive. Create the following Folders; English, Maths, Science.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09752"/>
            <a:ext cx="1543050" cy="685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5940" y="1442992"/>
            <a:ext cx="2048703" cy="590789"/>
          </a:xfrm>
          <a:prstGeom prst="rect">
            <a:avLst/>
          </a:prstGeom>
        </p:spPr>
      </p:pic>
      <p:sp>
        <p:nvSpPr>
          <p:cNvPr id="6" name="Right Arrow 5"/>
          <p:cNvSpPr/>
          <p:nvPr/>
        </p:nvSpPr>
        <p:spPr>
          <a:xfrm>
            <a:off x="6787978" y="1683072"/>
            <a:ext cx="2657962" cy="56841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402236"/>
            <a:ext cx="3807941" cy="2979435"/>
          </a:xfrm>
          <a:prstGeom prst="rect">
            <a:avLst/>
          </a:prstGeom>
        </p:spPr>
      </p:pic>
      <p:sp>
        <p:nvSpPr>
          <p:cNvPr id="9" name="Right Arrow 8"/>
          <p:cNvSpPr/>
          <p:nvPr/>
        </p:nvSpPr>
        <p:spPr>
          <a:xfrm>
            <a:off x="1120346" y="4160107"/>
            <a:ext cx="1532238" cy="49427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Box 9"/>
          <p:cNvSpPr txBox="1"/>
          <p:nvPr/>
        </p:nvSpPr>
        <p:spPr>
          <a:xfrm>
            <a:off x="6203092" y="3402236"/>
            <a:ext cx="55111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After creating the folders. Login to HAP+ download any file from your area and then upload it into OneDrive</a:t>
            </a:r>
            <a:endParaRPr lang="en-GB" dirty="0"/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48816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1642"/>
    </mc:Choice>
    <mc:Fallback>
      <p:transition spd="slow" advTm="416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26228"/>
            <a:ext cx="10515600" cy="837599"/>
          </a:xfrm>
        </p:spPr>
        <p:txBody>
          <a:bodyPr/>
          <a:lstStyle/>
          <a:p>
            <a:pPr algn="ctr"/>
            <a:r>
              <a:rPr lang="en-GB" dirty="0" smtClean="0"/>
              <a:t>Chromebook  Task 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26228"/>
            <a:ext cx="1543050" cy="685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963827"/>
            <a:ext cx="10058400" cy="1886410"/>
          </a:xfrm>
          <a:prstGeom prst="rect">
            <a:avLst/>
          </a:prstGeom>
        </p:spPr>
      </p:pic>
      <p:sp>
        <p:nvSpPr>
          <p:cNvPr id="6" name="Up Arrow 5"/>
          <p:cNvSpPr/>
          <p:nvPr/>
        </p:nvSpPr>
        <p:spPr>
          <a:xfrm>
            <a:off x="4753231" y="1801426"/>
            <a:ext cx="411892" cy="955589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002036"/>
            <a:ext cx="3839111" cy="2133898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803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256"/>
    </mc:Choice>
    <mc:Fallback>
      <p:transition spd="slow" advTm="272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 smtClean="0"/>
              <a:t>Chromebook Task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334530"/>
            <a:ext cx="10515600" cy="4842433"/>
          </a:xfrm>
        </p:spPr>
        <p:txBody>
          <a:bodyPr/>
          <a:lstStyle/>
          <a:p>
            <a:r>
              <a:rPr lang="en-GB" dirty="0" smtClean="0"/>
              <a:t>Now minimise HAP+</a:t>
            </a:r>
          </a:p>
          <a:p>
            <a:r>
              <a:rPr lang="en-GB" dirty="0" smtClean="0"/>
              <a:t>Open OneDrive open the maths folder and upload the file to the maths folder.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06" y="2767103"/>
            <a:ext cx="5182323" cy="217200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8737" y="2754080"/>
            <a:ext cx="6246066" cy="3860904"/>
          </a:xfrm>
          <a:prstGeom prst="rect">
            <a:avLst/>
          </a:prstGeom>
        </p:spPr>
      </p:pic>
      <p:sp>
        <p:nvSpPr>
          <p:cNvPr id="6" name="Right Arrow 5"/>
          <p:cNvSpPr/>
          <p:nvPr/>
        </p:nvSpPr>
        <p:spPr>
          <a:xfrm>
            <a:off x="2021359" y="3595466"/>
            <a:ext cx="1309816" cy="51527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ight Arrow 6"/>
          <p:cNvSpPr/>
          <p:nvPr/>
        </p:nvSpPr>
        <p:spPr>
          <a:xfrm>
            <a:off x="6450588" y="3449193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ight Arrow 7"/>
          <p:cNvSpPr/>
          <p:nvPr/>
        </p:nvSpPr>
        <p:spPr>
          <a:xfrm>
            <a:off x="8740347" y="5824151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2" name="Audio 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68258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037"/>
    </mc:Choice>
    <mc:Fallback>
      <p:transition spd="slow" advTm="310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 smtClean="0"/>
              <a:t>Chromebook Task 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You have now uploaded the file to OneDrive.</a:t>
            </a:r>
          </a:p>
          <a:p>
            <a:r>
              <a:rPr lang="en-GB" dirty="0" smtClean="0"/>
              <a:t> Open the file now you will be able to work on the file in word, excel, PowerPoint, online.</a:t>
            </a:r>
          </a:p>
          <a:p>
            <a:endParaRPr lang="en-GB" dirty="0"/>
          </a:p>
          <a:p>
            <a:r>
              <a:rPr lang="en-GB" dirty="0" smtClean="0"/>
              <a:t>For further information check out the Chromebook page on the school website, Also the students help page on Moodle in the Students Area.</a:t>
            </a:r>
            <a:endParaRPr lang="en-GB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31768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652"/>
    </mc:Choice>
    <mc:Fallback>
      <p:transition spd="slow" advTm="276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205723"/>
          </a:xfrm>
        </p:spPr>
        <p:txBody>
          <a:bodyPr/>
          <a:lstStyle/>
          <a:p>
            <a:r>
              <a:rPr lang="en-GB" dirty="0" smtClean="0"/>
              <a:t>CHROMEBOOK Enrolment 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en-GB" sz="5400" dirty="0" smtClean="0"/>
              <a:t>Keep Quiet</a:t>
            </a:r>
          </a:p>
          <a:p>
            <a:r>
              <a:rPr lang="en-GB" dirty="0" smtClean="0"/>
              <a:t>Follow the instruction  in this  PowerPoint. Do not  jump  ahead.</a:t>
            </a:r>
          </a:p>
          <a:p>
            <a:r>
              <a:rPr lang="en-GB" dirty="0"/>
              <a:t>Y</a:t>
            </a:r>
            <a:r>
              <a:rPr lang="en-GB" dirty="0" smtClean="0"/>
              <a:t>ou will receive a lot of information in a very short time  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030288"/>
            <a:ext cx="1543050" cy="685800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48193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239"/>
    </mc:Choice>
    <mc:Fallback>
      <p:transition spd="slow" advTm="282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 smtClean="0"/>
              <a:t>Enrolment 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You must now Press </a:t>
            </a:r>
            <a:r>
              <a:rPr lang="en-GB" sz="6000" dirty="0" smtClean="0"/>
              <a:t>Ctrl+Alt +E</a:t>
            </a:r>
          </a:p>
          <a:p>
            <a:r>
              <a:rPr lang="en-GB" dirty="0" smtClean="0"/>
              <a:t>You will now see this screen </a:t>
            </a:r>
          </a:p>
          <a:p>
            <a:endParaRPr lang="en-GB" dirty="0" smtClean="0"/>
          </a:p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3188043"/>
            <a:ext cx="6491416" cy="355915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42106"/>
            <a:ext cx="1543050" cy="685800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5990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353"/>
    </mc:Choice>
    <mc:Fallback>
      <p:transition spd="slow" advTm="193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 smtClean="0"/>
              <a:t>Enrolment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You must now  enter your school email address in the  following  format </a:t>
            </a:r>
          </a:p>
          <a:p>
            <a:r>
              <a:rPr lang="en-GB" sz="5400" dirty="0" smtClean="0">
                <a:hlinkClick r:id="rId4"/>
              </a:rPr>
              <a:t>username@carrhill.lancs.sch.uk</a:t>
            </a:r>
            <a:endParaRPr lang="en-GB" sz="5400" dirty="0" smtClean="0"/>
          </a:p>
          <a:p>
            <a:r>
              <a:rPr lang="en-GB" sz="5400" dirty="0" smtClean="0"/>
              <a:t>Now enter your password</a:t>
            </a:r>
          </a:p>
          <a:p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42106"/>
            <a:ext cx="1543050" cy="685800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8842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990"/>
    </mc:Choice>
    <mc:Fallback>
      <p:transition spd="slow" advTm="269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 smtClean="0"/>
              <a:t>Enrolment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3838" y="2310301"/>
            <a:ext cx="4639962" cy="329184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672" y="2310302"/>
            <a:ext cx="4389120" cy="329184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78941" y="1754659"/>
            <a:ext cx="26772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Enter email address here</a:t>
            </a:r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6713838" y="1815829"/>
            <a:ext cx="37811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Enter password here </a:t>
            </a:r>
            <a:endParaRPr lang="en-GB" dirty="0"/>
          </a:p>
        </p:txBody>
      </p:sp>
      <p:sp>
        <p:nvSpPr>
          <p:cNvPr id="9" name="Right Arrow 8"/>
          <p:cNvSpPr/>
          <p:nvPr/>
        </p:nvSpPr>
        <p:spPr>
          <a:xfrm>
            <a:off x="593124" y="3741008"/>
            <a:ext cx="2248930" cy="43042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ight Arrow 9"/>
          <p:cNvSpPr/>
          <p:nvPr/>
        </p:nvSpPr>
        <p:spPr>
          <a:xfrm>
            <a:off x="6096000" y="3799702"/>
            <a:ext cx="1960605" cy="43454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124" y="365125"/>
            <a:ext cx="1543050" cy="6858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3866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468"/>
    </mc:Choice>
    <mc:Fallback>
      <p:transition spd="slow" advTm="174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002356"/>
          </a:xfrm>
        </p:spPr>
        <p:txBody>
          <a:bodyPr/>
          <a:lstStyle/>
          <a:p>
            <a:pPr algn="ctr"/>
            <a:r>
              <a:rPr lang="en-GB" dirty="0" smtClean="0"/>
              <a:t>Enrolment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268627"/>
            <a:ext cx="10515600" cy="4908336"/>
          </a:xfrm>
        </p:spPr>
        <p:txBody>
          <a:bodyPr/>
          <a:lstStyle/>
          <a:p>
            <a:r>
              <a:rPr lang="en-GB" dirty="0" smtClean="0"/>
              <a:t>Once you have  entered  your  email  and password  the next  screen  you  will see is  the terms and conditions  scroll to the bottom and accept the terms and conditions.</a:t>
            </a:r>
          </a:p>
          <a:p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8403" y="2679059"/>
            <a:ext cx="4389120" cy="3291840"/>
          </a:xfrm>
          <a:prstGeom prst="rect">
            <a:avLst/>
          </a:prstGeom>
        </p:spPr>
      </p:pic>
      <p:sp>
        <p:nvSpPr>
          <p:cNvPr id="5" name="Left Arrow 4"/>
          <p:cNvSpPr/>
          <p:nvPr/>
        </p:nvSpPr>
        <p:spPr>
          <a:xfrm>
            <a:off x="6722076" y="5064736"/>
            <a:ext cx="3385751" cy="856735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838" y="180504"/>
            <a:ext cx="1543050" cy="685800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83389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253"/>
    </mc:Choice>
    <mc:Fallback>
      <p:transition spd="slow" advTm="182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64757"/>
            <a:ext cx="10515600" cy="864973"/>
          </a:xfrm>
        </p:spPr>
        <p:txBody>
          <a:bodyPr/>
          <a:lstStyle/>
          <a:p>
            <a:pPr algn="ctr"/>
            <a:r>
              <a:rPr lang="en-GB" dirty="0" smtClean="0"/>
              <a:t>Enrolment 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972066"/>
            <a:ext cx="10515600" cy="5204898"/>
          </a:xfrm>
        </p:spPr>
        <p:txBody>
          <a:bodyPr/>
          <a:lstStyle/>
          <a:p>
            <a:r>
              <a:rPr lang="en-GB" dirty="0" smtClean="0"/>
              <a:t>Ensure that you click on the finished box that appears. </a:t>
            </a:r>
          </a:p>
          <a:p>
            <a:r>
              <a:rPr lang="en-GB" dirty="0" smtClean="0"/>
              <a:t>You may have to enter your email and password up to 3 times this is normal. You are now enrolled. </a:t>
            </a:r>
          </a:p>
          <a:p>
            <a:pPr marL="0" indent="0">
              <a:buNone/>
            </a:pPr>
            <a:r>
              <a:rPr lang="en-GB" dirty="0" smtClean="0"/>
              <a:t> 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590100"/>
            <a:ext cx="4658498" cy="250188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170140" y="2548204"/>
            <a:ext cx="39788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You will be directed automatically to your Office 365 email page, login to this  page.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64757"/>
            <a:ext cx="1543050" cy="685800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61087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719"/>
    </mc:Choice>
    <mc:Fallback>
      <p:transition spd="slow" advTm="317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Using Your Chromebook with the web apps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As Soon as you log in to your email page you will be directed  to this page 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627098"/>
            <a:ext cx="6409038" cy="419138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949514" y="2529016"/>
            <a:ext cx="41271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On  this page are all of the online services that the school uses and you will be using on your Chromebook</a:t>
            </a: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67" y="140602"/>
            <a:ext cx="1543050" cy="685800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12685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636"/>
    </mc:Choice>
    <mc:Fallback>
      <p:transition spd="slow" advTm="176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 smtClean="0"/>
              <a:t>Adding a printer to your  Chromebook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We will now need to add the printer to  your Chromebook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570205"/>
            <a:ext cx="5949778" cy="3606757"/>
          </a:xfrm>
          <a:prstGeom prst="rect">
            <a:avLst/>
          </a:prstGeom>
        </p:spPr>
      </p:pic>
      <p:sp>
        <p:nvSpPr>
          <p:cNvPr id="6" name="Left Arrow 5"/>
          <p:cNvSpPr/>
          <p:nvPr/>
        </p:nvSpPr>
        <p:spPr>
          <a:xfrm>
            <a:off x="6787978" y="2435268"/>
            <a:ext cx="1820562" cy="691979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/>
          <p:cNvSpPr txBox="1"/>
          <p:nvPr/>
        </p:nvSpPr>
        <p:spPr>
          <a:xfrm>
            <a:off x="7306962" y="3303373"/>
            <a:ext cx="39376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Press on this icon 	   top right corner of the screen under the X and then select </a:t>
            </a:r>
            <a:r>
              <a:rPr lang="en-GB" b="1" u="sng" dirty="0" smtClean="0"/>
              <a:t>PRINT</a:t>
            </a:r>
            <a:endParaRPr lang="en-GB" b="1" u="sng" dirty="0"/>
          </a:p>
        </p:txBody>
      </p:sp>
      <p:pic>
        <p:nvPicPr>
          <p:cNvPr id="8" name="Picture 7" descr="Chrome menu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3085" y="3401679"/>
            <a:ext cx="172720" cy="172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271" y="115888"/>
            <a:ext cx="1543050" cy="685800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88029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111"/>
    </mc:Choice>
    <mc:Fallback>
      <p:transition spd="slow" advTm="301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1032</TotalTime>
  <Words>478</Words>
  <Application>Microsoft Office PowerPoint</Application>
  <PresentationFormat>Widescreen</PresentationFormat>
  <Paragraphs>56</Paragraphs>
  <Slides>15</Slides>
  <Notes>0</Notes>
  <HiddenSlides>0</HiddenSlides>
  <MMClips>14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Arial</vt:lpstr>
      <vt:lpstr>Calibri</vt:lpstr>
      <vt:lpstr>Calibri Light</vt:lpstr>
      <vt:lpstr>Office Theme</vt:lpstr>
      <vt:lpstr>CARRHILL CHROMEBOOK</vt:lpstr>
      <vt:lpstr>CHROMEBOOK Enrolment </vt:lpstr>
      <vt:lpstr>Enrolment </vt:lpstr>
      <vt:lpstr>Enrolment</vt:lpstr>
      <vt:lpstr>Enrolment</vt:lpstr>
      <vt:lpstr>Enrolment</vt:lpstr>
      <vt:lpstr>Enrolment </vt:lpstr>
      <vt:lpstr>Using Your Chromebook with the web apps</vt:lpstr>
      <vt:lpstr>Adding a printer to your  Chromebook</vt:lpstr>
      <vt:lpstr>Adding a printer to your Chromebook</vt:lpstr>
      <vt:lpstr>Adding a printer to your  Chromebook</vt:lpstr>
      <vt:lpstr>Chromebook Task</vt:lpstr>
      <vt:lpstr>Chromebook  Task </vt:lpstr>
      <vt:lpstr>Chromebook Task</vt:lpstr>
      <vt:lpstr>Chromebook Task </vt:lpstr>
    </vt:vector>
  </TitlesOfParts>
  <Company>Carr Hill High School &amp; Sixth Form Centre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CHROMEBOOK Enrolment</dc:title>
  <dc:creator>Administrator</dc:creator>
  <cp:lastModifiedBy>Mrs K Croasdale</cp:lastModifiedBy>
  <cp:revision>41</cp:revision>
  <dcterms:created xsi:type="dcterms:W3CDTF">2015-11-19T12:53:48Z</dcterms:created>
  <dcterms:modified xsi:type="dcterms:W3CDTF">2015-11-24T10:25:47Z</dcterms:modified>
</cp:coreProperties>
</file>